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374BF-0433-4471-B5DB-CE13F3572B76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66DBC-8B56-4760-AD1A-B8134EC0F4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374BF-0433-4471-B5DB-CE13F3572B76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66DBC-8B56-4760-AD1A-B8134EC0F4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374BF-0433-4471-B5DB-CE13F3572B76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66DBC-8B56-4760-AD1A-B8134EC0F4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374BF-0433-4471-B5DB-CE13F3572B76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66DBC-8B56-4760-AD1A-B8134EC0F4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374BF-0433-4471-B5DB-CE13F3572B76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66DBC-8B56-4760-AD1A-B8134EC0F4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374BF-0433-4471-B5DB-CE13F3572B76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66DBC-8B56-4760-AD1A-B8134EC0F4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374BF-0433-4471-B5DB-CE13F3572B76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66DBC-8B56-4760-AD1A-B8134EC0F4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374BF-0433-4471-B5DB-CE13F3572B76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66DBC-8B56-4760-AD1A-B8134EC0F4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374BF-0433-4471-B5DB-CE13F3572B76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66DBC-8B56-4760-AD1A-B8134EC0F4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374BF-0433-4471-B5DB-CE13F3572B76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66DBC-8B56-4760-AD1A-B8134EC0F4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374BF-0433-4471-B5DB-CE13F3572B76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66DBC-8B56-4760-AD1A-B8134EC0F4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374BF-0433-4471-B5DB-CE13F3572B76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66DBC-8B56-4760-AD1A-B8134EC0F4B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app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63134" y="1000108"/>
            <a:ext cx="7780866" cy="5500726"/>
          </a:xfrm>
        </p:spPr>
      </p:pic>
      <p:sp>
        <p:nvSpPr>
          <p:cNvPr id="5" name="TextBox 4"/>
          <p:cNvSpPr txBox="1"/>
          <p:nvPr/>
        </p:nvSpPr>
        <p:spPr>
          <a:xfrm>
            <a:off x="428596" y="1071546"/>
            <a:ext cx="5715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tx1"/>
                </a:solidFill>
              </a:rPr>
              <a:t>W</a:t>
            </a:r>
          </a:p>
          <a:p>
            <a:r>
              <a:rPr lang="en-US" sz="4800" dirty="0" smtClean="0">
                <a:solidFill>
                  <a:schemeClr val="tx1"/>
                </a:solidFill>
              </a:rPr>
              <a:t>r</a:t>
            </a:r>
          </a:p>
          <a:p>
            <a:r>
              <a:rPr lang="en-US" sz="4800" dirty="0" err="1" smtClean="0">
                <a:solidFill>
                  <a:schemeClr val="tx1"/>
                </a:solidFill>
              </a:rPr>
              <a:t>i</a:t>
            </a:r>
            <a:endParaRPr lang="en-US" sz="4800" dirty="0" smtClean="0">
              <a:solidFill>
                <a:schemeClr val="tx1"/>
              </a:solidFill>
            </a:endParaRPr>
          </a:p>
          <a:p>
            <a:r>
              <a:rPr lang="en-US" sz="4800" dirty="0" smtClean="0">
                <a:solidFill>
                  <a:schemeClr val="tx1"/>
                </a:solidFill>
              </a:rPr>
              <a:t>t</a:t>
            </a:r>
          </a:p>
          <a:p>
            <a:r>
              <a:rPr lang="en-US" sz="4800" dirty="0" err="1" smtClean="0">
                <a:solidFill>
                  <a:schemeClr val="tx1"/>
                </a:solidFill>
              </a:rPr>
              <a:t>i</a:t>
            </a:r>
            <a:endParaRPr lang="en-US" sz="4800" dirty="0" smtClean="0">
              <a:solidFill>
                <a:schemeClr val="tx1"/>
              </a:solidFill>
            </a:endParaRPr>
          </a:p>
          <a:p>
            <a:r>
              <a:rPr lang="en-US" sz="4800" dirty="0" smtClean="0">
                <a:solidFill>
                  <a:schemeClr val="tx1"/>
                </a:solidFill>
              </a:rPr>
              <a:t>n </a:t>
            </a:r>
          </a:p>
          <a:p>
            <a:r>
              <a:rPr lang="en-US" sz="4800" dirty="0" smtClean="0">
                <a:solidFill>
                  <a:schemeClr val="tx1"/>
                </a:solidFill>
              </a:rPr>
              <a:t>g</a:t>
            </a:r>
            <a:endParaRPr lang="ru-RU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285728"/>
            <a:ext cx="8143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Слайд №15</a:t>
            </a:r>
            <a:r>
              <a:rPr lang="en-US" sz="2400" dirty="0" smtClean="0"/>
              <a:t>  We make the birthday card</a:t>
            </a:r>
            <a:endParaRPr lang="ru-RU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</Words>
  <Application>Microsoft Office PowerPoint</Application>
  <PresentationFormat>Экран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Тамара</dc:creator>
  <cp:lastModifiedBy>Тамара</cp:lastModifiedBy>
  <cp:revision>1</cp:revision>
  <dcterms:created xsi:type="dcterms:W3CDTF">2014-02-20T08:27:56Z</dcterms:created>
  <dcterms:modified xsi:type="dcterms:W3CDTF">2014-02-20T08:31:27Z</dcterms:modified>
</cp:coreProperties>
</file>